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36867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68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6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6872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48BD8A7-A526-4194-B0FA-071E625115A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F3E69-1B8B-4132-937C-84FE5C7BD6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8ABDD-1516-49F6-BE43-442CBD250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56E6EC5-09A4-420D-BB82-AA6662F7DA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83905-DB48-43A7-9B1E-6A96D559C8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7C62F-72BF-4C6C-8425-6316754C2D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5CD15-4649-4C47-8C53-03D1216030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65544-B693-4D45-A23F-D3EACE3A5D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7BB59-C25F-459B-810F-4F032E03B8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4EA6B-7D69-47A9-80C0-BE876BFEA4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C19AF-8A14-4356-A81D-99C8D98182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C15AD-2181-432B-B7F4-9340BD00D3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584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44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4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97362BF-FA3A-4E53-9060-029CE5EEEE2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biotopics.co.uk/genes/dnarep.gi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7772400" cy="1736725"/>
          </a:xfrm>
        </p:spPr>
        <p:txBody>
          <a:bodyPr/>
          <a:lstStyle/>
          <a:p>
            <a:pPr algn="l"/>
            <a:r>
              <a:rPr lang="en-US" sz="8000"/>
              <a:t>DNA</a:t>
            </a:r>
            <a:br>
              <a:rPr lang="en-US" sz="8000"/>
            </a:br>
            <a:r>
              <a:rPr lang="en-US" sz="4800"/>
              <a:t>“Deoxyribonucleic acid”</a:t>
            </a:r>
            <a:endParaRPr lang="en-US" sz="8000"/>
          </a:p>
        </p:txBody>
      </p:sp>
      <p:pic>
        <p:nvPicPr>
          <p:cNvPr id="6149" name="Picture 5" descr="d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286000"/>
            <a:ext cx="3228975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DNA?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Hereditary material</a:t>
            </a:r>
          </a:p>
          <a:p>
            <a:r>
              <a:rPr lang="en-US"/>
              <a:t>“Code of Life” -an organism’s information code for making proteins or traits.</a:t>
            </a:r>
          </a:p>
          <a:p>
            <a:r>
              <a:rPr lang="en-US"/>
              <a:t>Controls all of the activities of the cell.</a:t>
            </a:r>
          </a:p>
          <a:p>
            <a:r>
              <a:rPr lang="en-US"/>
              <a:t>Found in the nucleus of EVERY cell in our bodies.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of DNA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By mid 1800’s, scientists knew that nuclei contained chemicals called nucleic acids.</a:t>
            </a:r>
          </a:p>
          <a:p>
            <a:r>
              <a:rPr lang="en-US"/>
              <a:t>Rosalind Franklin used x-ray crystallography to discover that DNA is the shape of a twisted ladder called a “double helix” </a:t>
            </a:r>
          </a:p>
        </p:txBody>
      </p:sp>
      <p:pic>
        <p:nvPicPr>
          <p:cNvPr id="38917" name="Picture 5" descr="d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4267200"/>
            <a:ext cx="2328863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1953- James Watson and Francis Crick made model of DNA</a:t>
            </a:r>
          </a:p>
          <a:p>
            <a:r>
              <a:rPr lang="en-US"/>
              <a:t>Won the Nobel Prize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DNA Model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n-US" sz="2800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/>
              <a:t>Sides of Ladder:  Sugar (deoxyribose) and phosphates</a:t>
            </a:r>
          </a:p>
          <a:p>
            <a:r>
              <a:rPr lang="en-US" sz="2800"/>
              <a:t>Rungs of ladder:  Nitrogen bases (adenine, thymine, guanine, and cytosine)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  <p:pic>
        <p:nvPicPr>
          <p:cNvPr id="40965" name="Picture 5" descr="DNA-colo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7800"/>
            <a:ext cx="4038600" cy="4638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Chargaff’s Rules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amount of cytosine always equals the amount of guanine.</a:t>
            </a:r>
          </a:p>
          <a:p>
            <a:r>
              <a:rPr lang="en-US"/>
              <a:t>The amount of adenine always equals the amount of thymine.</a:t>
            </a:r>
          </a:p>
          <a:p>
            <a:r>
              <a:rPr lang="en-US"/>
              <a:t>Therefore, they exist as pairs that match up with each other.</a:t>
            </a:r>
          </a:p>
          <a:p>
            <a:pPr>
              <a:buFont typeface="Wingdings" pitchFamily="2" charset="2"/>
              <a:buNone/>
            </a:pPr>
            <a:r>
              <a:rPr lang="en-US"/>
              <a:t>				A=T</a:t>
            </a:r>
          </a:p>
          <a:p>
            <a:pPr>
              <a:buFont typeface="Wingdings" pitchFamily="2" charset="2"/>
              <a:buNone/>
            </a:pPr>
            <a:r>
              <a:rPr lang="en-US"/>
              <a:t>				C=G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is DNA Copied?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By DNA Replication (occurs in interphase)</a:t>
            </a:r>
          </a:p>
          <a:p>
            <a:pPr>
              <a:lnSpc>
                <a:spcPct val="90000"/>
              </a:lnSpc>
            </a:pPr>
            <a:r>
              <a:rPr lang="en-US"/>
              <a:t>Steps: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1.  Enzymes unwind and separate the two strands.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2.  Nitrogen bases floating in the nucleus pair up with original bases on each separated strand.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3.  Two new identical DNA strands are formed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5" name="Picture 5" descr="Image2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8763000" cy="3729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1" name="Picture 5" descr="dnarep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914400"/>
            <a:ext cx="5486400" cy="5049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218</TotalTime>
  <Words>176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Slit</vt:lpstr>
      <vt:lpstr>DNA “Deoxyribonucleic acid”</vt:lpstr>
      <vt:lpstr>What is DNA?</vt:lpstr>
      <vt:lpstr>History of DNA</vt:lpstr>
      <vt:lpstr>Slide 4</vt:lpstr>
      <vt:lpstr>DNA Model</vt:lpstr>
      <vt:lpstr>Chargaff’s Rules</vt:lpstr>
      <vt:lpstr>How is DNA Copied?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akelley</cp:lastModifiedBy>
  <cp:revision>11</cp:revision>
  <dcterms:created xsi:type="dcterms:W3CDTF">1601-01-01T00:00:00Z</dcterms:created>
  <dcterms:modified xsi:type="dcterms:W3CDTF">2011-01-18T12:02:33Z</dcterms:modified>
</cp:coreProperties>
</file>